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316" r:id="rId2"/>
    <p:sldId id="317" r:id="rId3"/>
    <p:sldId id="260" r:id="rId4"/>
    <p:sldId id="303" r:id="rId5"/>
    <p:sldId id="304" r:id="rId6"/>
    <p:sldId id="306" r:id="rId7"/>
    <p:sldId id="309" r:id="rId8"/>
    <p:sldId id="307" r:id="rId9"/>
    <p:sldId id="310" r:id="rId10"/>
    <p:sldId id="305" r:id="rId11"/>
    <p:sldId id="312" r:id="rId12"/>
    <p:sldId id="308" r:id="rId13"/>
    <p:sldId id="324" r:id="rId14"/>
    <p:sldId id="318" r:id="rId15"/>
    <p:sldId id="319" r:id="rId16"/>
    <p:sldId id="320" r:id="rId17"/>
    <p:sldId id="321" r:id="rId18"/>
    <p:sldId id="322" r:id="rId19"/>
    <p:sldId id="32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85" autoAdjust="0"/>
    <p:restoredTop sz="94728" autoAdjust="0"/>
  </p:normalViewPr>
  <p:slideViewPr>
    <p:cSldViewPr>
      <p:cViewPr varScale="1">
        <p:scale>
          <a:sx n="83" d="100"/>
          <a:sy n="83" d="100"/>
        </p:scale>
        <p:origin x="-153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F0C08-827C-412F-92B5-701A5A2CC885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290AE-FDC2-4A6E-B0E1-7FF7DF710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6\LESSION%203\06%20Track%206.wma" TargetMode="Externa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9788" y="-24"/>
            <a:ext cx="49244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32" y="4071942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Cutimsb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A\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p`hn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¨ P\w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596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]mXbnÂþ6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32" y="2628924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457200"/>
            <a:ext cx="8458200" cy="4267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t\m¼pImew </a:t>
            </a:r>
          </a:p>
          <a:p>
            <a:pPr algn="just"/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Bcm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[\{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IahÕc¯nse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memas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¯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ImeamWv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t\m¼pImew.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acp`qanbnÂ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S¯nb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D]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hmks¯bpw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mÀ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°\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sbbpw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pkvacn¨psIm­v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Bcw`n¡p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¶ Cu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Ime¯nÂ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AhnSps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¯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oUm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p`hs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¯¡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pdn¨v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tXyIambn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[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ym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n¡pIbpw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mÀ°n¡pIbpw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sN¿p¶p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DbnÀ¸pXncp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mfns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mcp¡ambpÅ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Cu t\m¼mNcWs¯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henbt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\m¼v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F¶mWp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hnfn¡p¶Xv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pic>
        <p:nvPicPr>
          <p:cNvPr id="2050" name="Picture 2" descr="D:\web photo\class 6\1\LentMMC.jpg"/>
          <p:cNvPicPr>
            <a:picLocks noChangeAspect="1" noChangeArrowheads="1"/>
          </p:cNvPicPr>
          <p:nvPr/>
        </p:nvPicPr>
        <p:blipFill>
          <a:blip r:embed="rId2" cstate="print"/>
          <a:srcRect b="14971"/>
          <a:stretch>
            <a:fillRect/>
          </a:stretch>
        </p:blipFill>
        <p:spPr bwMode="auto">
          <a:xfrm>
            <a:off x="3103159" y="4343400"/>
            <a:ext cx="2916641" cy="251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2743200"/>
            <a:ext cx="8458200" cy="3886200"/>
          </a:xfrm>
        </p:spPr>
        <p:txBody>
          <a:bodyPr>
            <a:noAutofit/>
          </a:bodyPr>
          <a:lstStyle/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DbnÀ¸pXncp\mfn\v GgmgvNap¼v Bcw`n¡p¶ t\m¼pIme ¯nsâ BZyRmbdmgvNsb ""t]¯pÀ¯m'' F¶p hnfn¡p¶p.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kÔyapXemWv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t\m¼v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Bcw`n¡p¶Xv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t\m¼mcw`¯nÂ BtLmj]qÀÆIamb A\pXm]ip{iqj (hn`qXn BNcWw \S¯p¶p. \½psS ]m]§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sf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HmÀ¯v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 A\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pX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n¡phm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\pw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Ahbv¡p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cnlmca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pjvTn¨v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CutimbnÂ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hoIcn¡s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¸«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Hcp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pXpPohnXw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bn¡phm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\pw t\m¼pImew \s½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Alzm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\w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sN¿p¶p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70344" y="0"/>
            <a:ext cx="5192456" cy="2514600"/>
            <a:chOff x="2808544" y="0"/>
            <a:chExt cx="5192456" cy="2514600"/>
          </a:xfrm>
        </p:grpSpPr>
        <p:pic>
          <p:nvPicPr>
            <p:cNvPr id="3074" name="Picture 2" descr="D:\web photo\class 6\1\US_Navy_080206-N-7869M-057_Electronics_Technician_3rd_Class_Leila_Tardieu_receives_the_sacramental_ashes_during_an_Ash_Wednesday_celebrati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80560" y="0"/>
              <a:ext cx="3520440" cy="2514600"/>
            </a:xfrm>
            <a:prstGeom prst="rect">
              <a:avLst/>
            </a:prstGeom>
            <a:noFill/>
          </p:spPr>
        </p:pic>
        <p:pic>
          <p:nvPicPr>
            <p:cNvPr id="3075" name="Picture 3" descr="D:\web photo\class 6\1\jesus-east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08544" y="0"/>
              <a:ext cx="1750790" cy="2514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457200"/>
            <a:ext cx="8458200" cy="6400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hnip²hmcw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t\m¼nsâ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Ahkm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\s¯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BgvN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\mw hnip²hmcambn (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henbBgvN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)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BNcn¡p¶p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Pdpktew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]«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W¯ntebv¡pÅ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CutimbpsS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BtLmj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qÀÆamb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thi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\s¯ A\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pkvacn¡p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Hmim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RmbÀ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apXÂ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CutimbpsS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oUm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p`hclky§Ä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IqSpXembn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[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ym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\n¡phm³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Bcw`n¡p¶p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s]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klm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hymgmgvN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hnip²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IpÀºm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bpsSbpw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utcmlnXy¯nsâbpw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Øm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]\w A\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pkvacn¡p¶p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At¶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Znhkw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sshIpt¶cw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CutimbpsS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s]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klm`£Ws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¯ A\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pkvacn¨p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sIm­v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hoSpIfnÂ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A¸w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apdn¡Â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iqj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S¯p¶p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ZpJshÅnbmgvN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CutimbpsS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oUm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p`hhpw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IpcnipacWhpw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kwkv¡mchpw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\mw A\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pkvacn¡p¶p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RmbdmgvN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CutimbpsS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DbnÀ¸pw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.,  </a:t>
            </a:r>
          </a:p>
          <a:p>
            <a:pPr algn="just"/>
            <a:endParaRPr lang="en-US" sz="3000" dirty="0">
              <a:solidFill>
                <a:schemeClr val="tx1"/>
              </a:solidFill>
              <a:latin typeface="ML-Aathira" pitchFamily="82" charset="0"/>
            </a:endParaRPr>
          </a:p>
          <a:p>
            <a:pPr algn="just"/>
            <a:endParaRPr lang="en-US" sz="3000" dirty="0">
              <a:solidFill>
                <a:schemeClr val="tx1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web photo\class 6\1\JESUS_ENTRY_TO_JERUSALEM_harry_anderson_1906-19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D:\web photo\class 6\1\imageabove_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295468"/>
            <a:ext cx="3810000" cy="25625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714620"/>
            <a:ext cx="9144000" cy="228601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940518"/>
            <a:ext cx="871540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{]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mÀ°n¡mw</a:t>
            </a:r>
            <a:endParaRPr lang="en-US" sz="4500" b="1" dirty="0">
              <a:solidFill>
                <a:srgbClr val="7030A0"/>
              </a:solidFill>
              <a:latin typeface="ML-Aathira" pitchFamily="82" charset="0"/>
            </a:endParaRP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]cnip²mßmhn\</a:t>
            </a:r>
            <a:r>
              <a:rPr lang="en-US" sz="3000" b="1" dirty="0" err="1">
                <a:latin typeface="ML-Aathira" pitchFamily="82" charset="0"/>
              </a:rPr>
              <a:t>mÂ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acp`qanbntebv¡p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bn¡s¸SpIbpw</a:t>
            </a:r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mev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Xp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cmhpw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mev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Xp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Iepw</a:t>
            </a:r>
            <a:r>
              <a:rPr lang="en-US" sz="3000" b="1" dirty="0">
                <a:latin typeface="ML-Aathira" pitchFamily="82" charset="0"/>
              </a:rPr>
              <a:t> X]Ê\</a:t>
            </a:r>
            <a:r>
              <a:rPr lang="en-US" sz="3000" b="1" dirty="0" err="1">
                <a:latin typeface="ML-Aathira" pitchFamily="82" charset="0"/>
              </a:rPr>
              <a:t>pjvTn¡pIbpw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sNbvX</a:t>
            </a:r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IÀ¯mth</a:t>
            </a:r>
            <a:r>
              <a:rPr lang="en-US" sz="3000" b="1" dirty="0">
                <a:latin typeface="ML-Aathira" pitchFamily="82" charset="0"/>
              </a:rPr>
              <a:t> X]</a:t>
            </a:r>
            <a:r>
              <a:rPr lang="en-US" sz="3000" b="1" dirty="0" err="1">
                <a:latin typeface="ML-Aathira" pitchFamily="82" charset="0"/>
              </a:rPr>
              <a:t>Ênsâbpw</a:t>
            </a:r>
            <a:r>
              <a:rPr lang="en-US" sz="3000" b="1" dirty="0">
                <a:latin typeface="ML-Aathira" pitchFamily="82" charset="0"/>
              </a:rPr>
              <a:t> {]</a:t>
            </a:r>
            <a:r>
              <a:rPr lang="en-US" sz="3000" b="1" dirty="0" err="1">
                <a:latin typeface="ML-Aathira" pitchFamily="82" charset="0"/>
              </a:rPr>
              <a:t>mbÝn</a:t>
            </a:r>
            <a:r>
              <a:rPr lang="en-US" sz="3000" b="1" dirty="0">
                <a:latin typeface="ML-Aathira" pitchFamily="82" charset="0"/>
              </a:rPr>
              <a:t>¯¯</a:t>
            </a:r>
            <a:r>
              <a:rPr lang="en-US" sz="3000" b="1" dirty="0" err="1">
                <a:latin typeface="ML-Aathira" pitchFamily="82" charset="0"/>
              </a:rPr>
              <a:t>nsâbpw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Acq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nbmÂ</a:t>
            </a:r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R§sf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ndbv¡Wta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endParaRPr lang="en-US" sz="3200" dirty="0"/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6 Track 6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219200" y="3200400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8200" y="685800"/>
            <a:ext cx="8077200" cy="5486400"/>
          </a:xfrm>
          <a:prstGeom prst="roundRect">
            <a:avLst>
              <a:gd name="adj" fmla="val 5486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2133600" cy="31866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38452" y="1066800"/>
            <a:ext cx="57912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oXn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ndªoSpw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IÀ½w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IÀ¯mhnsâ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{]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oXnkamÀÖn¡pw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t\m¼n³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kmcw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t`mPy§Ä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shSnbpIam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{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XhpaÃtÃm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tIm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]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mkqbmZnIsfÃmw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D]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hmk¯mÂ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shSntbWw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IÀ¯mhn³þ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Ir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] \mw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Is­¯pw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6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57224" y="1214422"/>
            <a:ext cx="7429552" cy="3143272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285860"/>
            <a:ext cx="87154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ssZhhN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hnhcn¡mw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dirty="0">
                <a:latin typeface="ML-Aathira" pitchFamily="82" charset="0"/>
              </a:rPr>
              <a:t>(</a:t>
            </a:r>
            <a:r>
              <a:rPr lang="en-US" sz="4800" dirty="0">
                <a:latin typeface="ML-Aathira" pitchFamily="82" charset="0"/>
              </a:rPr>
              <a:t>a¯m</a:t>
            </a:r>
            <a:r>
              <a:rPr lang="en-US" sz="4500" dirty="0">
                <a:latin typeface="ML-Aathira" pitchFamily="82" charset="0"/>
              </a:rPr>
              <a:t>.4:1þ11)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6146" name="Picture 2" descr="D:\web photo\class I\10\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00438"/>
            <a:ext cx="4143404" cy="310780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85786" y="2500306"/>
            <a:ext cx="7500990" cy="278608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71538" y="1785926"/>
            <a:ext cx="707236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hgnIm«m³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Hcp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XncphN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a\pjy³ 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A¸wsIm­p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am{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XaÃ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ssZh¯nsâ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mhnÂ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n¶p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pds¸Sp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Hmtcm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hm¡psIm­pamWv</a:t>
            </a:r>
            <a:r>
              <a:rPr lang="en-US" sz="3000" b="1" dirty="0">
                <a:solidFill>
                  <a:srgbClr val="0070C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ML-Aathira" pitchFamily="82" charset="0"/>
              </a:rPr>
              <a:t>Pohn¡p¶Xv</a:t>
            </a:r>
            <a:endParaRPr lang="en-US" sz="3000" b="1" dirty="0">
              <a:solidFill>
                <a:srgbClr val="0070C0"/>
              </a:solidFill>
              <a:latin typeface="ML-Aathira" pitchFamily="82" charset="0"/>
            </a:endParaRPr>
          </a:p>
          <a:p>
            <a:pPr algn="ctr"/>
            <a:r>
              <a:rPr lang="en-US" sz="3000" dirty="0">
                <a:solidFill>
                  <a:srgbClr val="0070C0"/>
                </a:solidFill>
                <a:latin typeface="ML-Aathira" pitchFamily="82" charset="0"/>
              </a:rPr>
              <a:t>(</a:t>
            </a:r>
            <a:r>
              <a:rPr lang="en-US" sz="3000" dirty="0" err="1">
                <a:solidFill>
                  <a:srgbClr val="0070C0"/>
                </a:solidFill>
                <a:latin typeface="ML-Aathira" pitchFamily="82" charset="0"/>
              </a:rPr>
              <a:t>a¯m</a:t>
            </a:r>
            <a:r>
              <a:rPr lang="en-US" sz="3000" dirty="0">
                <a:solidFill>
                  <a:srgbClr val="0070C0"/>
                </a:solidFill>
                <a:latin typeface="ML-Aathira" pitchFamily="82" charset="0"/>
              </a:rPr>
              <a:t> 4:4).</a:t>
            </a:r>
            <a:endParaRPr lang="en-US" sz="3200" dirty="0">
              <a:latin typeface="ML-Aathira" pitchFamily="82" charset="0"/>
            </a:endParaRPr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928802"/>
            <a:ext cx="87154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Fsâ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Xocpam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henbt</a:t>
            </a:r>
            <a:r>
              <a:rPr lang="en-US" sz="3000" b="1" dirty="0">
                <a:latin typeface="ML-Aathira" pitchFamily="82" charset="0"/>
              </a:rPr>
              <a:t>\m¼pIme¯v Rm³ </a:t>
            </a:r>
            <a:r>
              <a:rPr lang="en-US" sz="3000" b="1" dirty="0" err="1">
                <a:latin typeface="ML-Aathira" pitchFamily="82" charset="0"/>
              </a:rPr>
              <a:t>amwksa¦nepw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hÀÖn¡pw</a:t>
            </a:r>
            <a:r>
              <a:rPr lang="en-US" sz="3000" b="1" dirty="0">
                <a:latin typeface="ML-Aathira" pitchFamily="82" charset="0"/>
              </a:rPr>
              <a:t>. </a:t>
            </a:r>
          </a:p>
          <a:p>
            <a:endParaRPr lang="en-US" sz="3200" dirty="0">
              <a:latin typeface="ML-IndulekhaHeavy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95400" y="838200"/>
            <a:ext cx="6400800" cy="6019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L-Aathira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572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DÅS¡w</a:t>
            </a:r>
            <a:endParaRPr lang="en-US" sz="3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71538" y="1071546"/>
            <a:ext cx="7010400" cy="5786454"/>
          </a:xfrm>
        </p:spPr>
        <p:txBody>
          <a:bodyPr>
            <a:noAutofit/>
          </a:bodyPr>
          <a:lstStyle/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{]h-N-\-§Ä 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qÀ¯n-bm-Ip¶p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temI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]m]-§Ä 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o¡p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IpªmSv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{]tem-`-\-§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sf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AXn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-Po-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-cm-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Py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kphn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ti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-j-a-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dn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bn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-¡p¶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-I-a-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lXzw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shfn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-s¸-Sp-¯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nb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]m]n-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Isf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tXSn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-h¶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\½psS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apdn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-hp-IÄ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Gsä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-Sp¯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ap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-¡p-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th­n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acn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£an-¡m³ 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-¸n¨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ac-Ws¯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Pbn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F½m-hqkv A\p-`hw </a:t>
            </a: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Fsâ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IÀ¯mth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Fsâ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ssZhta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kzÀ¤m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tcm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-l-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Whpw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t{]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jn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-X-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Zu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Xyhpw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]´-¡p-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kvXmbpw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hnizm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-k-{]-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tLm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-j-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Whpw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al-¯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zo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Ir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-X-\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mb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b782d701ff04e102efcba30a933ec2d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20000"/>
          </a:blip>
          <a:stretch>
            <a:fillRect/>
          </a:stretch>
        </p:blipFill>
        <p:spPr>
          <a:xfrm>
            <a:off x="1752600" y="2514478"/>
            <a:ext cx="5562600" cy="4343522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15240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ClrTx/>
              <a:buSzPct val="100000"/>
            </a:pP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{]tem-`-\-§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sf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AXn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-Po-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hn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¨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Cutim</a:t>
            </a:r>
            <a:endParaRPr lang="en-US" sz="4500" b="1" dirty="0">
              <a:solidFill>
                <a:srgbClr val="FF00FF"/>
              </a:solidFill>
              <a:latin typeface="ML-Aathira" pitchFamily="82" charset="0"/>
            </a:endParaRPr>
          </a:p>
          <a:p>
            <a:endParaRPr lang="en-US" sz="4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1026" name="Picture 2" descr="G:\class 3 bit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2300" y="304800"/>
            <a:ext cx="5346700" cy="1195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86200" y="1066800"/>
            <a:ext cx="5105400" cy="5791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    	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a\pjy³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A¸w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sIm­p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am{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XaÃ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ssZh¯nsâ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mhnÂ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pds¸Sp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Hmtcm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hm¡psIm­pamWv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Pohn¡p¶Xv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'' </a:t>
            </a:r>
          </a:p>
          <a:p>
            <a:pPr algn="ctr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kpJtemep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]X, A[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nImcw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, k¼¯v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F¶nhbv¡mbn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tem`n¸n¡s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¸«p. </a:t>
            </a:r>
          </a:p>
          <a:p>
            <a:pPr algn="ctr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	t\m¼pw D]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hmkhpw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mÀ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°\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hgn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Bß_ew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t\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Snbncp¶Xn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memWv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Cutimbv¡v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tem`I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mb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nimNns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tXmev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]n¡m³ km[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n¨Xv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</a:p>
          <a:p>
            <a:pPr algn="ctr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  <a:p>
            <a:pPr algn="ctr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  <a:p>
            <a:pPr algn="ctr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pic>
        <p:nvPicPr>
          <p:cNvPr id="1026" name="Picture 2" descr="D:\web photo\class6\Tentacion-de-Jesus-demonio-diablo-desierto-40-dias-temptation-of-Jes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066799"/>
            <a:ext cx="3886201" cy="57912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457200"/>
            <a:ext cx="8458200" cy="2667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hN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-\m-[n-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jvTnX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PohnXw</a:t>
            </a:r>
            <a:endParaRPr lang="en-US" sz="3500" b="1" dirty="0">
              <a:solidFill>
                <a:srgbClr val="FF00FF"/>
              </a:solidFill>
              <a:latin typeface="ML-Aathira" pitchFamily="82" charset="0"/>
            </a:endParaRP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A\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pZn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\w ssZhhN\w hmbn¡pIbpw AX\pkcn¨v Pohn¡pIbpw sN¿p¶h\v Hcn¡epw hgnsXäpIbnÃ. ""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IÀ¯mhnsâ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\w \½psS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mZ¯n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\p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hnf¡pw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mXbnÂ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ImihpamIWw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pic>
        <p:nvPicPr>
          <p:cNvPr id="2050" name="Picture 2" descr="D:\web photo\class6\3481_435445969844531_523639379_n.jpg"/>
          <p:cNvPicPr>
            <a:picLocks noChangeAspect="1" noChangeArrowheads="1"/>
          </p:cNvPicPr>
          <p:nvPr/>
        </p:nvPicPr>
        <p:blipFill>
          <a:blip r:embed="rId2"/>
          <a:srcRect l="9905" t="17840" r="10854" b="8571"/>
          <a:stretch>
            <a:fillRect/>
          </a:stretch>
        </p:blipFill>
        <p:spPr bwMode="auto">
          <a:xfrm>
            <a:off x="27709" y="3733800"/>
            <a:ext cx="9088582" cy="3124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457200"/>
            <a:ext cx="8458200" cy="5029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t\m¼pw D]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hmkhpw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{]tem`\§sf Pbn¡m\pÅ iàn t\m¼pw D]hmkhpw {]mÀ°\bpw \ap¡p \ÂIpw. t\m¼pw D]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hmkhpw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pjvTn¡p¶XnÂ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hfsc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njvTbpÅ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k`mkaqlamWv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kotdm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ae_mÀ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k`. ""t\m¼nsâ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kvt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lnXÀ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'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CutimbpsS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DbnÀ¸pXncp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mfn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\v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Hcp¡ambn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A¼Xpt\m¼v;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ndhn¯ncp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mfn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\v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Hcp¡ambn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Ccp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]¯©p t\m¼v;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amXmhnsâ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kzÀKmtcmlW¯ncp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mfn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\v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Hcp¡ambn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\©p t\m¼v; A¼Xp t\m¼mcw`¯n\p 18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Znhkw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ap¼pÅ 3 t\m¼v;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amXmhnsâ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P\\¯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ncp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mfns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mcp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¡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ambpÅ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8 t\m¼v. </a:t>
            </a: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533400"/>
            <a:ext cx="8458200" cy="1828800"/>
          </a:xfrm>
        </p:spPr>
        <p:txBody>
          <a:bodyPr>
            <a:noAutofit/>
          </a:bodyPr>
          <a:lstStyle/>
          <a:p>
            <a:pPr algn="just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	""D]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hmkw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'' F¶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hm¡n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\v ""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IqsS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hkn¡Â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''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F¶mWÀ°w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just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Znhkw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apgph³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ssZht¯mSpIqsS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hkn¡m³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Blmcw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t]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mepw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Dt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]£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n¨v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mÀ°n¡pIbmWv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D]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hmkZnhk§fnÂ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sN¿pI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3200400"/>
            <a:ext cx="9144000" cy="3657600"/>
            <a:chOff x="0" y="2514600"/>
            <a:chExt cx="9144000" cy="3657600"/>
          </a:xfrm>
        </p:grpSpPr>
        <p:pic>
          <p:nvPicPr>
            <p:cNvPr id="3074" name="Picture 2" descr="D:\web photo\class6\550px-Fast-As-a-Christian-Step-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514600"/>
              <a:ext cx="5486400" cy="3657600"/>
            </a:xfrm>
            <a:prstGeom prst="rect">
              <a:avLst/>
            </a:prstGeom>
            <a:noFill/>
          </p:spPr>
        </p:pic>
        <p:pic>
          <p:nvPicPr>
            <p:cNvPr id="3075" name="Picture 3" descr="D:\web photo\class6\Christ in the Wilderness- Ivan Kramskoy- 187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37175" y="2514600"/>
              <a:ext cx="4306825" cy="3657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457200"/>
            <a:ext cx="8458200" cy="2971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{]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mÀ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°\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kzÀKØ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nXmth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F¶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mÀ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°\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""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R§sf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{]tem`\¯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DÄs¸Sp¯cptX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''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\½Ä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mÀ°n¡p¶p­tÃm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""{]tem`\¯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AIs¸SmXncn¡m³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DWÀ¶ncp¶p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{]mÀ°n¡phn³'' </a:t>
            </a: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  <a:p>
            <a:pPr algn="just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pic>
        <p:nvPicPr>
          <p:cNvPr id="4098" name="Picture 2" descr="D:\web photo\class6\prayer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110045"/>
            <a:ext cx="3124200" cy="374795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457200"/>
            <a:ext cx="8458200" cy="472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PohImcpWy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{]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hÀ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¯\§Ä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t\m¼pw, D]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hmkhpw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, {]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mÀ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°\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bpw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\s½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PohImcpWy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hÀ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¯\§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fnte¡p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bn¡Ww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t\m¼pw D]hmkhpw hgn an¨w hbv¡p¶ k¼¯v Zcn{ZÀ¡p ]¦phbv¡m³ \½Ä X¿mdmIWw. </a:t>
            </a: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tcmKnIsf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kµÀin¨p {]mÀ°n¡pI, sNdnb XymK{]hr¯nIfneqsS ]Ww k¼mZn¨v ]mh§sf klmbn¡pI, Zm\[À½w sN¿m³ amXm]nXm¡sf t{]cn¸n¡pI XpS§nbh Ip«nIÄ¡pw sN¿mhp¶ kXv{]hr¯nIfmWv. </a:t>
            </a:r>
          </a:p>
        </p:txBody>
      </p:sp>
      <p:pic>
        <p:nvPicPr>
          <p:cNvPr id="1026" name="Picture 2" descr="D:\web photo\class 6\1\7mercy.jpg"/>
          <p:cNvPicPr>
            <a:picLocks noChangeAspect="1" noChangeArrowheads="1"/>
          </p:cNvPicPr>
          <p:nvPr/>
        </p:nvPicPr>
        <p:blipFill>
          <a:blip r:embed="rId2"/>
          <a:srcRect l="2505" t="6667" r="3150" b="10000"/>
          <a:stretch>
            <a:fillRect/>
          </a:stretch>
        </p:blipFill>
        <p:spPr bwMode="auto">
          <a:xfrm>
            <a:off x="0" y="4834990"/>
            <a:ext cx="9144000" cy="20230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1340</TotalTime>
  <Words>422</Words>
  <Application>Microsoft Office PowerPoint</Application>
  <PresentationFormat>On-screen Show (4:3)</PresentationFormat>
  <Paragraphs>68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സീറോ മലബാർ സഭയുടെ വിശ്വാസ പരിശീലന പാഠാവലി</dc:title>
  <dc:creator>user</dc:creator>
  <cp:lastModifiedBy>Administrator</cp:lastModifiedBy>
  <cp:revision>170</cp:revision>
  <dcterms:created xsi:type="dcterms:W3CDTF">2013-05-21T03:50:53Z</dcterms:created>
  <dcterms:modified xsi:type="dcterms:W3CDTF">2013-12-09T02:51:17Z</dcterms:modified>
</cp:coreProperties>
</file>